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</p:sldMasterIdLst>
  <p:notesMasterIdLst>
    <p:notesMasterId r:id="rId42"/>
  </p:notesMasterIdLst>
  <p:handoutMasterIdLst>
    <p:handoutMasterId r:id="rId43"/>
  </p:handoutMasterIdLst>
  <p:sldIdLst>
    <p:sldId id="263" r:id="rId5"/>
    <p:sldId id="280" r:id="rId6"/>
    <p:sldId id="281" r:id="rId7"/>
    <p:sldId id="256" r:id="rId8"/>
    <p:sldId id="260" r:id="rId9"/>
    <p:sldId id="266" r:id="rId10"/>
    <p:sldId id="258" r:id="rId11"/>
    <p:sldId id="315" r:id="rId12"/>
    <p:sldId id="270" r:id="rId13"/>
    <p:sldId id="273" r:id="rId14"/>
    <p:sldId id="289" r:id="rId15"/>
    <p:sldId id="268" r:id="rId16"/>
    <p:sldId id="316" r:id="rId17"/>
    <p:sldId id="322" r:id="rId18"/>
    <p:sldId id="320" r:id="rId19"/>
    <p:sldId id="321" r:id="rId20"/>
    <p:sldId id="323" r:id="rId21"/>
    <p:sldId id="324" r:id="rId22"/>
    <p:sldId id="318" r:id="rId23"/>
    <p:sldId id="271" r:id="rId24"/>
    <p:sldId id="277" r:id="rId25"/>
    <p:sldId id="265" r:id="rId26"/>
    <p:sldId id="278" r:id="rId27"/>
    <p:sldId id="285" r:id="rId28"/>
    <p:sldId id="269" r:id="rId29"/>
    <p:sldId id="283" r:id="rId30"/>
    <p:sldId id="284" r:id="rId31"/>
    <p:sldId id="282" r:id="rId32"/>
    <p:sldId id="276" r:id="rId33"/>
    <p:sldId id="287" r:id="rId34"/>
    <p:sldId id="288" r:id="rId35"/>
    <p:sldId id="299" r:id="rId36"/>
    <p:sldId id="312" r:id="rId37"/>
    <p:sldId id="314" r:id="rId38"/>
    <p:sldId id="286" r:id="rId39"/>
    <p:sldId id="264" r:id="rId40"/>
    <p:sldId id="313" r:id="rId41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Franklin Gothic Demi" panose="020B0603020102020204" pitchFamily="34" charset="0"/>
      <p:regular r:id="rId48"/>
      <p:bold r:id="rId49"/>
      <p:italic r:id="rId50"/>
      <p:boldItalic r:id="rId51"/>
    </p:embeddedFont>
    <p:embeddedFont>
      <p:font typeface="Open Sans Extrabold" panose="020B0606030504020204" pitchFamily="34" charset="0"/>
      <p:bold r:id="rId52"/>
      <p:italic r:id="rId53"/>
      <p:boldItalic r:id="rId54"/>
    </p:embeddedFont>
    <p:embeddedFont>
      <p:font typeface="Open Sans Light" panose="020B0306030504020204" pitchFamily="34" charset="0"/>
      <p:regular r:id="rId55"/>
      <p: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433"/>
    <a:srgbClr val="CC4141"/>
    <a:srgbClr val="7A7A7A"/>
    <a:srgbClr val="CC4542"/>
    <a:srgbClr val="D84D49"/>
    <a:srgbClr val="F3F3F3"/>
    <a:srgbClr val="FFA3A3"/>
    <a:srgbClr val="3399FF"/>
    <a:srgbClr val="A9AAA9"/>
    <a:srgbClr val="EF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96" autoAdjust="0"/>
    <p:restoredTop sz="96327"/>
  </p:normalViewPr>
  <p:slideViewPr>
    <p:cSldViewPr snapToGrid="0">
      <p:cViewPr varScale="1">
        <p:scale>
          <a:sx n="210" d="100"/>
          <a:sy n="210" d="100"/>
        </p:scale>
        <p:origin x="184" y="7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9/11/23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11/9/2023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a/BlastOffWithBlazor.Demos/raw/main/Presentation.pptx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16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your screenshots are full screen and taken at 125% browser zoom. </a:t>
            </a:r>
          </a:p>
          <a:p>
            <a:r>
              <a:rPr lang="en-US" dirty="0"/>
              <a:t>   https://</a:t>
            </a:r>
            <a:r>
              <a:rPr lang="en-US" dirty="0" err="1"/>
              <a:t>www.ssw.com.au</a:t>
            </a:r>
            <a:r>
              <a:rPr lang="en-US" dirty="0"/>
              <a:t>/rules/do-you-use-the-full-slide-for-screenshots </a:t>
            </a:r>
          </a:p>
          <a:p>
            <a:endParaRPr lang="en-US" dirty="0"/>
          </a:p>
          <a:p>
            <a:r>
              <a:rPr lang="en-US" dirty="0"/>
              <a:t>Use dark mode if you’re cool (keeping with SSW colors).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401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73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/rules/have-good-and-bad-bullet-points </a:t>
            </a:r>
          </a:p>
        </p:txBody>
      </p:sp>
    </p:spTree>
    <p:extLst>
      <p:ext uri="{BB962C8B-B14F-4D97-AF65-F5344CB8AC3E}">
        <p14:creationId xmlns:p14="http://schemas.microsoft.com/office/powerpoint/2010/main" val="2451781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/rules/conduct-a-test-please-internally-and-then-with-the-client </a:t>
            </a:r>
          </a:p>
        </p:txBody>
      </p:sp>
    </p:spTree>
    <p:extLst>
      <p:ext uri="{BB962C8B-B14F-4D97-AF65-F5344CB8AC3E}">
        <p14:creationId xmlns:p14="http://schemas.microsoft.com/office/powerpoint/2010/main" val="1968584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Tip: Resources indicates that you’re nearing the end of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05351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0469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4053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Tip: Just copy your Agenda slide and change one word (From Agenda to Summary) </a:t>
            </a:r>
          </a:p>
        </p:txBody>
      </p:sp>
    </p:spTree>
    <p:extLst>
      <p:ext uri="{BB962C8B-B14F-4D97-AF65-F5344CB8AC3E}">
        <p14:creationId xmlns:p14="http://schemas.microsoft.com/office/powerpoint/2010/main" val="3648727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/rules/do-you-keep-your-presentations-in-a-public-location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slides: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github.com/hona/blastoffwithblazor.demos/raw/main/presentation.pptx"/>
              </a:rPr>
              <a:t>https://github.com/Hona/BlastOffWithBlazor.Demos/raw/main/Presentation.pptx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848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18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say “thank you” and then pause for 4-5 seconds… to give the audience time to applaud!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16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pause for applause here!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25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45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V4.0 Beautified by Jayden</a:t>
            </a:r>
          </a:p>
        </p:txBody>
      </p:sp>
    </p:spTree>
    <p:extLst>
      <p:ext uri="{BB962C8B-B14F-4D97-AF65-F5344CB8AC3E}">
        <p14:creationId xmlns:p14="http://schemas.microsoft.com/office/powerpoint/2010/main" val="2427357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2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53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 SSW Admin will give you your QR code https://</a:t>
            </a:r>
            <a:r>
              <a:rPr lang="en-AU" dirty="0" err="1"/>
              <a:t>my.sugarlearning.com</a:t>
            </a:r>
            <a:r>
              <a:rPr lang="en-AU" dirty="0"/>
              <a:t>/SSW/items/13946/</a:t>
            </a:r>
            <a:r>
              <a:rPr lang="en-AU" dirty="0" err="1"/>
              <a:t>ssw</a:t>
            </a:r>
            <a:r>
              <a:rPr lang="en-AU" dirty="0"/>
              <a:t>-rewards-setup-the-</a:t>
            </a:r>
            <a:r>
              <a:rPr lang="en-AU" dirty="0" err="1"/>
              <a:t>ssw</a:t>
            </a:r>
            <a:r>
              <a:rPr lang="en-AU" dirty="0"/>
              <a:t>-rewards-app</a:t>
            </a:r>
          </a:p>
        </p:txBody>
      </p:sp>
    </p:spTree>
    <p:extLst>
      <p:ext uri="{BB962C8B-B14F-4D97-AF65-F5344CB8AC3E}">
        <p14:creationId xmlns:p14="http://schemas.microsoft.com/office/powerpoint/2010/main" val="1468226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/rules/use-creative-commons-images</a:t>
            </a:r>
          </a:p>
        </p:txBody>
      </p:sp>
    </p:spTree>
    <p:extLst>
      <p:ext uri="{BB962C8B-B14F-4D97-AF65-F5344CB8AC3E}">
        <p14:creationId xmlns:p14="http://schemas.microsoft.com/office/powerpoint/2010/main" val="3498720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/rules/rules-to-better-</a:t>
            </a:r>
            <a:r>
              <a:rPr lang="en-US" dirty="0" err="1"/>
              <a:t>powerpoint</a:t>
            </a:r>
            <a:r>
              <a:rPr lang="en-US" dirty="0"/>
              <a:t>-presentations </a:t>
            </a:r>
          </a:p>
        </p:txBody>
      </p:sp>
    </p:spTree>
    <p:extLst>
      <p:ext uri="{BB962C8B-B14F-4D97-AF65-F5344CB8AC3E}">
        <p14:creationId xmlns:p14="http://schemas.microsoft.com/office/powerpoint/2010/main" val="495516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hyperlink" Target="https://www.linkedin.com/in/tylah-kapa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svg"/><Relationship Id="rId3" Type="http://schemas.openxmlformats.org/officeDocument/2006/relationships/image" Target="../media/image50.sv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svg"/><Relationship Id="rId11" Type="http://schemas.openxmlformats.org/officeDocument/2006/relationships/image" Target="../media/image58.svg"/><Relationship Id="rId5" Type="http://schemas.openxmlformats.org/officeDocument/2006/relationships/image" Target="../media/image52.png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sw.com.au/rules/do-you-use-the-full-slide-for-screenshots" TargetMode="External"/><Relationship Id="rId3" Type="http://schemas.openxmlformats.org/officeDocument/2006/relationships/hyperlink" Target="https://www.ssw.com.au/rules/rules-to-better-powerpoint-presentations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sw.com.au/rules/do-you-keep-your-presentations-in-a-public-location" TargetMode="External"/><Relationship Id="rId5" Type="http://schemas.openxmlformats.org/officeDocument/2006/relationships/hyperlink" Target="https://www.ssw.com.au/rules/do-you-use-standard-question-mark-when-you-are-going-to-ask-the-audience-something" TargetMode="External"/><Relationship Id="rId10" Type="http://schemas.openxmlformats.org/officeDocument/2006/relationships/hyperlink" Target="https://www.ssw.com.au/rules/do-you-finish-your-presentation-with-a-thank-you-slide" TargetMode="External"/><Relationship Id="rId4" Type="http://schemas.openxmlformats.org/officeDocument/2006/relationships/hyperlink" Target="https://www.ssw.com.au/rules/use-creative-commons-images" TargetMode="External"/><Relationship Id="rId9" Type="http://schemas.openxmlformats.org/officeDocument/2006/relationships/hyperlink" Target="https://www.ssw.com.au/rules/have-good-and-bad-bullet-point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jpe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wconsulting/presentation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9.emf"/><Relationship Id="rId4" Type="http://schemas.openxmlformats.org/officeDocument/2006/relationships/hyperlink" Target="mailto:info@ssw.com.au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31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34" Type="http://schemas.openxmlformats.org/officeDocument/2006/relationships/image" Target="../media/image39.sv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2" Type="http://schemas.openxmlformats.org/officeDocument/2006/relationships/hyperlink" Target="http://fontawesome.com/" TargetMode="Externa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7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sv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2.png"/><Relationship Id="rId30" Type="http://schemas.openxmlformats.org/officeDocument/2006/relationships/image" Target="../media/image35.svg"/><Relationship Id="rId8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w.com.au/rules/do-you-use-standard-question-mark-when-you-are-going-to-ask-the-audience-something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 dirty="0"/>
          </a:p>
          <a:p>
            <a:pPr algn="ctr"/>
            <a:r>
              <a:rPr lang="en-AU" sz="2400" dirty="0"/>
              <a:t>ENTERPRISE SOFTWARE DEVELOPMENT</a:t>
            </a:r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26" y="2152980"/>
            <a:ext cx="3415748" cy="18188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04EFB1-A788-2EBF-8CED-55BB0102208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Software Engineer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Tylah</a:t>
            </a:r>
            <a:r>
              <a:rPr lang="en-AU" dirty="0"/>
              <a:t> Kapa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5267323" y="3567563"/>
            <a:ext cx="6171773" cy="2061411"/>
          </a:xfrm>
        </p:spPr>
        <p:txBody>
          <a:bodyPr>
            <a:normAutofit fontScale="92500"/>
          </a:bodyPr>
          <a:lstStyle/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sz="2000" dirty="0"/>
              <a:t>Broke an arm in an arm-wrestle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sz="2000" dirty="0"/>
              <a:t>Still waiting for book 3 of his favourite book series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sz="2000" dirty="0"/>
              <a:t>Started with Game Development almost a decade ago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514076E-BBFE-510F-3D04-4CD19463D3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426037-189A-78E8-26C4-615A5D5BBC20}"/>
              </a:ext>
            </a:extLst>
          </p:cNvPr>
          <p:cNvGrpSpPr/>
          <p:nvPr/>
        </p:nvGrpSpPr>
        <p:grpSpPr>
          <a:xfrm>
            <a:off x="5267916" y="2051553"/>
            <a:ext cx="7293395" cy="664010"/>
            <a:chOff x="8251155" y="1690688"/>
            <a:chExt cx="7293395" cy="66401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3F3DF9F-FFA8-6F63-6D28-B21EBCB17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51155" y="1744663"/>
              <a:ext cx="533780" cy="610035"/>
            </a:xfrm>
            <a:prstGeom prst="rect">
              <a:avLst/>
            </a:prstGeom>
          </p:spPr>
        </p:pic>
        <p:sp>
          <p:nvSpPr>
            <p:cNvPr id="8" name="Text Placeholder 11">
              <a:extLst>
                <a:ext uri="{FF2B5EF4-FFF2-40B4-BE49-F238E27FC236}">
                  <a16:creationId xmlns:a16="http://schemas.microsoft.com/office/drawing/2014/main" id="{6844FA86-CCCC-3B68-03C3-366B8CC4A44A}"/>
                </a:ext>
              </a:extLst>
            </p:cNvPr>
            <p:cNvSpPr txBox="1">
              <a:spLocks/>
            </p:cNvSpPr>
            <p:nvPr/>
          </p:nvSpPr>
          <p:spPr>
            <a:xfrm>
              <a:off x="8784935" y="1690688"/>
              <a:ext cx="6759615" cy="610035"/>
            </a:xfrm>
            <a:prstGeom prst="rect">
              <a:avLst/>
            </a:prstGeom>
          </p:spPr>
          <p:txBody>
            <a:bodyPr vert="horz" lIns="180000" tIns="46800" rIns="180000" bIns="468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70000"/>
                </a:lnSpc>
                <a:spcBef>
                  <a:spcPts val="400"/>
                </a:spcBef>
              </a:pPr>
              <a:r>
                <a:rPr lang="en-AU" sz="2000" dirty="0"/>
                <a:t>@</a:t>
              </a:r>
              <a:r>
                <a:rPr lang="en-AU" sz="2000" dirty="0" err="1"/>
                <a:t>JadeKapa</a:t>
              </a:r>
              <a:endParaRPr lang="en-AU" sz="20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96CD46-ADF3-7068-092E-12D439282F48}"/>
              </a:ext>
            </a:extLst>
          </p:cNvPr>
          <p:cNvGrpSpPr/>
          <p:nvPr/>
        </p:nvGrpSpPr>
        <p:grpSpPr>
          <a:xfrm>
            <a:off x="5267324" y="2680403"/>
            <a:ext cx="7293987" cy="664010"/>
            <a:chOff x="5266732" y="2686703"/>
            <a:chExt cx="7293987" cy="664010"/>
          </a:xfrm>
        </p:grpSpPr>
        <p:sp>
          <p:nvSpPr>
            <p:cNvPr id="19" name="Text Placeholder 11">
              <a:extLst>
                <a:ext uri="{FF2B5EF4-FFF2-40B4-BE49-F238E27FC236}">
                  <a16:creationId xmlns:a16="http://schemas.microsoft.com/office/drawing/2014/main" id="{EB8EA077-F2C7-0233-4307-01E629F96844}"/>
                </a:ext>
              </a:extLst>
            </p:cNvPr>
            <p:cNvSpPr txBox="1">
              <a:spLocks/>
            </p:cNvSpPr>
            <p:nvPr/>
          </p:nvSpPr>
          <p:spPr>
            <a:xfrm>
              <a:off x="5801104" y="2686703"/>
              <a:ext cx="6759615" cy="610035"/>
            </a:xfrm>
            <a:prstGeom prst="rect">
              <a:avLst/>
            </a:prstGeom>
          </p:spPr>
          <p:txBody>
            <a:bodyPr vert="horz" lIns="180000" tIns="46800" rIns="180000" bIns="468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70000"/>
                </a:lnSpc>
                <a:spcBef>
                  <a:spcPts val="400"/>
                </a:spcBef>
              </a:pPr>
              <a:r>
                <a:rPr lang="en-AU" sz="2000" dirty="0">
                  <a:hlinkClick r:id="rId4"/>
                </a:rPr>
                <a:t>https://www.linkedin.com/in/tylah-kapa/</a:t>
              </a:r>
              <a:r>
                <a:rPr lang="en-AU" sz="2000" dirty="0"/>
                <a:t> 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36887AB-C3BE-339D-1313-4FC4F8061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66732" y="2740678"/>
              <a:ext cx="533781" cy="610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7172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EA9F3-2DA5-4772-BB9F-3F61C51B54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1984" y="-1454086"/>
            <a:ext cx="15293625" cy="11470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5EDDD-1DD9-41CD-BE5A-D00705722C24}"/>
              </a:ext>
            </a:extLst>
          </p:cNvPr>
          <p:cNvSpPr txBox="1"/>
          <p:nvPr/>
        </p:nvSpPr>
        <p:spPr>
          <a:xfrm>
            <a:off x="15519400" y="65786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364D9-EB4F-4EAF-9993-E67CB286FE0E}"/>
              </a:ext>
            </a:extLst>
          </p:cNvPr>
          <p:cNvSpPr txBox="1"/>
          <p:nvPr/>
        </p:nvSpPr>
        <p:spPr>
          <a:xfrm>
            <a:off x="6579273" y="1106905"/>
            <a:ext cx="4890831" cy="177796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rmAutofit fontScale="850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altLang="zh-CN" sz="2400" dirty="0"/>
              <a:t>Scan QR Code to install app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Scan SSW codes at talks and events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Earn </a:t>
            </a:r>
            <a:r>
              <a:rPr lang="en-AU" sz="24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24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  <a:r>
              <a:rPr lang="en-US" sz="24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   claim rewards, and win prizes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A6F9BA8F-64A3-438F-B341-B850126790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84" y="2884868"/>
            <a:ext cx="3451252" cy="3451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29C5E3-5009-4057-BBAA-2335A1221B3F}"/>
              </a:ext>
            </a:extLst>
          </p:cNvPr>
          <p:cNvSpPr txBox="1"/>
          <p:nvPr/>
        </p:nvSpPr>
        <p:spPr>
          <a:xfrm>
            <a:off x="3276600" y="1695451"/>
            <a:ext cx="1457325" cy="20002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r>
              <a:rPr lang="en-AU" sz="1400">
                <a:latin typeface="Franklin Gothic Demi" panose="020B0703020102020204" pitchFamily="34" charset="0"/>
                <a:ea typeface="UD Digi Kyokasho NK-B" panose="020B0400000000000000" pitchFamily="18" charset="-128"/>
              </a:rPr>
              <a:t>SSW Rewards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E1D2ABB-FEB3-49C3-937D-52DF817E1A18}"/>
              </a:ext>
            </a:extLst>
          </p:cNvPr>
          <p:cNvSpPr/>
          <p:nvPr/>
        </p:nvSpPr>
        <p:spPr>
          <a:xfrm>
            <a:off x="9119928" y="2074197"/>
            <a:ext cx="338241" cy="283942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C21AB4-E7FC-47D9-8ED8-304FCCCA24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786765" y="6336120"/>
            <a:ext cx="5132890" cy="365125"/>
          </a:xfrm>
        </p:spPr>
        <p:txBody>
          <a:bodyPr/>
          <a:lstStyle/>
          <a:p>
            <a:pPr algn="ctr"/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3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68572" y="1117748"/>
            <a:ext cx="6923690" cy="703713"/>
          </a:xfrm>
          <a:solidFill>
            <a:srgbClr val="CC4141">
              <a:alpha val="74902"/>
            </a:srgbClr>
          </a:solidFill>
        </p:spPr>
        <p:txBody>
          <a:bodyPr/>
          <a:lstStyle/>
          <a:p>
            <a:r>
              <a:rPr lang="en-AU" dirty="0"/>
              <a:t>1. What is </a:t>
            </a:r>
            <a:r>
              <a:rPr lang="en-AU" dirty="0" err="1"/>
              <a:t>Vercel</a:t>
            </a:r>
            <a:r>
              <a:rPr lang="en-AU" dirty="0"/>
              <a:t>?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5268572" y="3613990"/>
            <a:ext cx="6923689" cy="703713"/>
          </a:xfrm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/>
              <a:t>4. How does it compare?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312" y="2781910"/>
            <a:ext cx="6923964" cy="703712"/>
          </a:xfrm>
        </p:spPr>
        <p:txBody>
          <a:bodyPr/>
          <a:lstStyle/>
          <a:p>
            <a:r>
              <a:rPr lang="en-AU" dirty="0"/>
              <a:t>3. How can you use </a:t>
            </a:r>
            <a:r>
              <a:rPr lang="en-AU" dirty="0" err="1"/>
              <a:t>Vercel</a:t>
            </a:r>
            <a:r>
              <a:rPr lang="en-AU" dirty="0"/>
              <a:t>?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311" y="1949829"/>
            <a:ext cx="6923964" cy="7037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2. Why did I use </a:t>
            </a:r>
            <a:r>
              <a:rPr lang="en-AU" dirty="0" err="1"/>
              <a:t>Vercel</a:t>
            </a:r>
            <a:r>
              <a:rPr lang="en-AU" dirty="0"/>
              <a:t>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409C75-10F1-F373-CDB9-DFCA3EE0DB22}"/>
              </a:ext>
            </a:extLst>
          </p:cNvPr>
          <p:cNvSpPr txBox="1">
            <a:spLocks/>
          </p:cNvSpPr>
          <p:nvPr/>
        </p:nvSpPr>
        <p:spPr>
          <a:xfrm>
            <a:off x="5268311" y="4446071"/>
            <a:ext cx="6923689" cy="70371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5.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8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92F6059-D631-0189-5AEE-A5477027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Vercel</a:t>
            </a:r>
            <a:r>
              <a:rPr lang="en-US" dirty="0"/>
              <a:t>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859FBF-E1D2-6E85-BDC8-38D6CD5A03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3300" dirty="0"/>
              <a:t>End-to-end platform</a:t>
            </a:r>
          </a:p>
          <a:p>
            <a:pPr lvl="1"/>
            <a:r>
              <a:rPr lang="en-US" sz="2500" dirty="0"/>
              <a:t>	Deployments</a:t>
            </a:r>
          </a:p>
          <a:p>
            <a:pPr lvl="1"/>
            <a:r>
              <a:rPr lang="en-US" sz="2500" dirty="0"/>
              <a:t>	CI/CD</a:t>
            </a:r>
          </a:p>
          <a:p>
            <a:pPr lvl="1"/>
            <a:r>
              <a:rPr lang="en-US" sz="2500" dirty="0"/>
              <a:t>	Custom Domains</a:t>
            </a:r>
          </a:p>
          <a:p>
            <a:pPr lvl="1"/>
            <a:r>
              <a:rPr lang="en-US" sz="2500" dirty="0"/>
              <a:t>	Monitoring</a:t>
            </a:r>
          </a:p>
          <a:p>
            <a:pPr lvl="1"/>
            <a:r>
              <a:rPr lang="en-US" sz="2500" dirty="0"/>
              <a:t>	and more…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13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986CE-30E2-928B-CF0B-5FCC336D61A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669280" y="6356350"/>
            <a:ext cx="6044666" cy="365125"/>
          </a:xfrm>
        </p:spPr>
        <p:txBody>
          <a:bodyPr/>
          <a:lstStyle/>
          <a:p>
            <a:pPr algn="r"/>
            <a:r>
              <a:rPr lang="en-AU" dirty="0"/>
              <a:t>Join the Conversation #UG-Brisbane @</a:t>
            </a:r>
            <a:r>
              <a:rPr lang="en-AU" dirty="0" err="1"/>
              <a:t>JadeKapa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F0A57C9-6D71-CA2C-F8E5-5EF4744A6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9722" y="2577833"/>
            <a:ext cx="2857500" cy="749300"/>
          </a:xfrm>
          <a:prstGeom prst="rect">
            <a:avLst/>
          </a:prstGeom>
        </p:spPr>
      </p:pic>
      <p:pic>
        <p:nvPicPr>
          <p:cNvPr id="16" name="Picture 15" descr="A blue atom symbol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C8A5B9C-FBB8-1ABA-FAEE-BFB008646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79" y="5016215"/>
            <a:ext cx="1187096" cy="10294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F5345A2-AB25-ED9D-4FAE-158D7D9B2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9090" y="1657618"/>
            <a:ext cx="3461761" cy="92021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E19E4B6-052D-C16E-17CC-D48AB7D6C0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53390" y="5098322"/>
            <a:ext cx="3090863" cy="749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B470D0A-2B3B-0CCF-01F6-20C708271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794" y="3054543"/>
            <a:ext cx="1458177" cy="143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08B344F-9D9E-3DFA-B5D4-74A7F3428D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95093" y="3163191"/>
            <a:ext cx="3090863" cy="1614117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F53D497-845D-4F18-A8D8-34FD7DEE05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0428" y="3730751"/>
            <a:ext cx="2446508" cy="1020017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FD59BBA-6FE6-4401-C45E-C5C1751EC4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08560" y="1287689"/>
            <a:ext cx="1436839" cy="1436839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8EDB779-54B8-5567-8E74-4BCFC656A1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1528" y="785843"/>
            <a:ext cx="4145694" cy="8431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B9809C6-CF7B-DAC3-8F95-0F4C7A4A57BB}"/>
              </a:ext>
            </a:extLst>
          </p:cNvPr>
          <p:cNvSpPr txBox="1"/>
          <p:nvPr/>
        </p:nvSpPr>
        <p:spPr>
          <a:xfrm>
            <a:off x="7498575" y="5472972"/>
            <a:ext cx="4283901" cy="749300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/>
            <a:r>
              <a:rPr lang="en-US" sz="3200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686830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45FFBF-0CF3-741E-3450-22043ECD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I use </a:t>
            </a:r>
            <a:r>
              <a:rPr lang="en-US" dirty="0" err="1"/>
              <a:t>Vercel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8C497-EC64-68E4-BA1F-751DEC43962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0687050" cy="365125"/>
          </a:xfrm>
        </p:spPr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372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45FFBF-0CF3-741E-3450-22043ECD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had a $ problem…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8C497-EC64-68E4-BA1F-751DEC43962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0687050" cy="365125"/>
          </a:xfrm>
        </p:spPr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881CA6-523A-DCFE-AF4D-39755D7342C0}"/>
              </a:ext>
            </a:extLst>
          </p:cNvPr>
          <p:cNvSpPr txBox="1"/>
          <p:nvPr/>
        </p:nvSpPr>
        <p:spPr>
          <a:xfrm>
            <a:off x="510139" y="603504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C793DA-8C4A-DFC2-C1A0-72C017341426}"/>
              </a:ext>
            </a:extLst>
          </p:cNvPr>
          <p:cNvSpPr txBox="1"/>
          <p:nvPr/>
        </p:nvSpPr>
        <p:spPr>
          <a:xfrm>
            <a:off x="327259" y="3339966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CC5DD2-2FC3-6D70-103E-D47E7D8CD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884121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995C54-3D2C-645B-2E7B-DD5FFC36C4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2475" y="1253090"/>
            <a:ext cx="4268788" cy="4966736"/>
          </a:xfrm>
        </p:spPr>
        <p:txBody>
          <a:bodyPr>
            <a:normAutofit/>
          </a:bodyPr>
          <a:lstStyle/>
          <a:p>
            <a:r>
              <a:rPr lang="en-US" sz="2400" dirty="0"/>
              <a:t>Blog site</a:t>
            </a:r>
          </a:p>
          <a:p>
            <a:pPr lvl="1"/>
            <a:r>
              <a:rPr lang="en-US" sz="2000" dirty="0"/>
              <a:t>Easy to stand up</a:t>
            </a:r>
          </a:p>
          <a:p>
            <a:pPr lvl="1"/>
            <a:r>
              <a:rPr lang="en-US" sz="2000" dirty="0"/>
              <a:t>Easy to update</a:t>
            </a:r>
          </a:p>
          <a:p>
            <a:pPr lvl="1"/>
            <a:r>
              <a:rPr lang="en-US" sz="2000" dirty="0"/>
              <a:t>No maintenance</a:t>
            </a:r>
          </a:p>
          <a:p>
            <a:pPr lvl="1"/>
            <a:r>
              <a:rPr lang="en-US" sz="2000" dirty="0"/>
              <a:t>$FREE.99</a:t>
            </a:r>
          </a:p>
        </p:txBody>
      </p:sp>
      <p:pic>
        <p:nvPicPr>
          <p:cNvPr id="8" name="Picture 7" descr="A person lying on the floor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18CAFF5E-FC49-0C10-C7B6-8BF8C9310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3089"/>
            <a:ext cx="5802429" cy="435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2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881CA6-523A-DCFE-AF4D-39755D7342C0}"/>
              </a:ext>
            </a:extLst>
          </p:cNvPr>
          <p:cNvSpPr txBox="1"/>
          <p:nvPr/>
        </p:nvSpPr>
        <p:spPr>
          <a:xfrm>
            <a:off x="510139" y="603504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C793DA-8C4A-DFC2-C1A0-72C017341426}"/>
              </a:ext>
            </a:extLst>
          </p:cNvPr>
          <p:cNvSpPr txBox="1"/>
          <p:nvPr/>
        </p:nvSpPr>
        <p:spPr>
          <a:xfrm>
            <a:off x="327259" y="3339966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995C54-3D2C-645B-2E7B-DD5FFC36C4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Azure</a:t>
            </a:r>
          </a:p>
          <a:p>
            <a:pPr marL="626400" lvl="1" indent="-457200">
              <a:buFont typeface="+mj-lt"/>
              <a:buAutoNum type="arabicPeriod"/>
            </a:pPr>
            <a:r>
              <a:rPr lang="en-US" dirty="0"/>
              <a:t>Create Repo</a:t>
            </a:r>
          </a:p>
          <a:p>
            <a:pPr marL="626400" lvl="1" indent="-457200">
              <a:buFont typeface="+mj-lt"/>
              <a:buAutoNum type="arabicPeriod"/>
            </a:pPr>
            <a:r>
              <a:rPr lang="en-US" dirty="0"/>
              <a:t>Create Azure Resources</a:t>
            </a:r>
          </a:p>
          <a:p>
            <a:pPr marL="626400" lvl="1" indent="-457200">
              <a:buFont typeface="+mj-lt"/>
              <a:buAutoNum type="arabicPeriod"/>
            </a:pPr>
            <a:r>
              <a:rPr lang="en-US" dirty="0"/>
              <a:t>Set up </a:t>
            </a:r>
            <a:r>
              <a:rPr lang="en-US" dirty="0" err="1"/>
              <a:t>Github</a:t>
            </a:r>
            <a:r>
              <a:rPr lang="en-US" dirty="0"/>
              <a:t> Actions for deployments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41391A-B0CC-892C-1BFF-931BFE63C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Vercel</a:t>
            </a:r>
            <a:endParaRPr lang="en-US" dirty="0"/>
          </a:p>
          <a:p>
            <a:pPr marL="626400" lvl="1" indent="-457200">
              <a:buFont typeface="+mj-lt"/>
              <a:buAutoNum type="arabicPeriod"/>
            </a:pPr>
            <a:r>
              <a:rPr lang="en-US" dirty="0"/>
              <a:t>Perform 3 clicks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CC5DD2-2FC3-6D70-103E-D47E7D8CD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my approach be?</a:t>
            </a:r>
          </a:p>
        </p:txBody>
      </p:sp>
    </p:spTree>
    <p:extLst>
      <p:ext uri="{BB962C8B-B14F-4D97-AF65-F5344CB8AC3E}">
        <p14:creationId xmlns:p14="http://schemas.microsoft.com/office/powerpoint/2010/main" val="2424906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92F6059-D631-0189-5AEE-A5477027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you use </a:t>
            </a:r>
            <a:r>
              <a:rPr lang="en-US" dirty="0" err="1"/>
              <a:t>Vercel</a:t>
            </a:r>
            <a:r>
              <a:rPr lang="en-US" dirty="0"/>
              <a:t>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859FBF-E1D2-6E85-BDC8-38D6CD5A03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Let me show you</a:t>
            </a:r>
          </a:p>
        </p:txBody>
      </p:sp>
    </p:spTree>
    <p:extLst>
      <p:ext uri="{BB962C8B-B14F-4D97-AF65-F5344CB8AC3E}">
        <p14:creationId xmlns:p14="http://schemas.microsoft.com/office/powerpoint/2010/main" val="104854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917157"/>
          </a:xfrm>
        </p:spPr>
        <p:txBody>
          <a:bodyPr/>
          <a:lstStyle/>
          <a:p>
            <a:r>
              <a:rPr lang="en-AU" dirty="0"/>
              <a:t>Change the Footer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475" y="3565525"/>
            <a:ext cx="4268788" cy="2654300"/>
          </a:xfrm>
        </p:spPr>
        <p:txBody>
          <a:bodyPr/>
          <a:lstStyle/>
          <a:p>
            <a:r>
              <a:rPr lang="en-AU" dirty="0"/>
              <a:t>Make sure you don’t forget the footer. Everyone forgets the footer.</a:t>
            </a:r>
          </a:p>
          <a:p>
            <a:r>
              <a:rPr lang="en-AU" i="1" dirty="0"/>
              <a:t>TIP: If your content interferes with the footer you can slide it to one side. </a:t>
            </a:r>
            <a:endParaRPr lang="en-US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752391" y="6356350"/>
            <a:ext cx="4268788" cy="365125"/>
          </a:xfrm>
        </p:spPr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79" y="915045"/>
            <a:ext cx="6904762" cy="5161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FACAA-D441-0D49-9941-5A01FA638907}"/>
              </a:ext>
            </a:extLst>
          </p:cNvPr>
          <p:cNvSpPr txBox="1"/>
          <p:nvPr/>
        </p:nvSpPr>
        <p:spPr>
          <a:xfrm>
            <a:off x="4410635" y="3829722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397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sitting at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FED7DD9C-B775-6E43-8ABC-52EB375CFE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8"/>
          <a:stretch/>
        </p:blipFill>
        <p:spPr>
          <a:xfrm>
            <a:off x="0" y="56146"/>
            <a:ext cx="12191999" cy="680185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dirty="0"/>
              <a:t>SSW Stock Images – \\</a:t>
            </a:r>
            <a:r>
              <a:rPr lang="en-AU" dirty="0" err="1"/>
              <a:t>fileserver.sydney.ssw.com.au</a:t>
            </a:r>
            <a:r>
              <a:rPr lang="en-AU" dirty="0"/>
              <a:t>\DataSSW\Photos\Powerpoint-StockImages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CCB290-A217-3A43-BE3E-331C6AFA79FE}"/>
              </a:ext>
            </a:extLst>
          </p:cNvPr>
          <p:cNvSpPr txBox="1"/>
          <p:nvPr/>
        </p:nvSpPr>
        <p:spPr>
          <a:xfrm>
            <a:off x="-752354" y="259272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88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41583C-B1B9-4749-9C82-89EC5A71535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" b="30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Are you following Rules to Better PPT?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320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55212" b="5261"/>
          <a:stretch/>
        </p:blipFill>
        <p:spPr>
          <a:xfrm>
            <a:off x="0" y="54592"/>
            <a:ext cx="12192000" cy="68034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AU" dirty="0">
                <a:solidFill>
                  <a:schemeClr val="bg1"/>
                </a:solidFill>
              </a:rPr>
              <a:t>- Adam Cogan,</a:t>
            </a:r>
            <a:r>
              <a:rPr lang="en-AU" i="1" dirty="0">
                <a:solidFill>
                  <a:schemeClr val="bg1"/>
                </a:solidFill>
              </a:rPr>
              <a:t> This Very Slide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“Leave audiences with a memorable quote. Think about an important point in your presentation and use it in this layout.”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158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2777A4-A86A-9849-AF89-72D66F331F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" t="-2013" b="-1905"/>
          <a:stretch/>
        </p:blipFill>
        <p:spPr>
          <a:xfrm>
            <a:off x="0" y="56147"/>
            <a:ext cx="12191999" cy="6801853"/>
          </a:xfrm>
        </p:spPr>
      </p:pic>
    </p:spTree>
    <p:extLst>
      <p:ext uri="{BB962C8B-B14F-4D97-AF65-F5344CB8AC3E}">
        <p14:creationId xmlns:p14="http://schemas.microsoft.com/office/powerpoint/2010/main" val="3562860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Indenting Text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If you press tab</a:t>
            </a:r>
          </a:p>
          <a:p>
            <a:pPr lvl="1"/>
            <a:r>
              <a:rPr lang="en-AU" dirty="0"/>
              <a:t>While selecting the text</a:t>
            </a:r>
          </a:p>
          <a:p>
            <a:pPr lvl="2"/>
            <a:r>
              <a:rPr lang="en-AU" dirty="0"/>
              <a:t>You can indent it</a:t>
            </a:r>
          </a:p>
          <a:p>
            <a:pPr lvl="3"/>
            <a:r>
              <a:rPr lang="en-AU" dirty="0"/>
              <a:t>Without adding bullet points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578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Pie is possibly too delicious</a:t>
            </a:r>
          </a:p>
          <a:p>
            <a:r>
              <a:rPr lang="en-AU" dirty="0"/>
              <a:t>Eating too much pie makes you fat</a:t>
            </a:r>
          </a:p>
          <a:p>
            <a:r>
              <a:rPr lang="en-AU" dirty="0"/>
              <a:t>I also like cheesecake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Pie is delicious</a:t>
            </a:r>
          </a:p>
          <a:p>
            <a:r>
              <a:rPr lang="en-AU" dirty="0"/>
              <a:t>I could eat a lot of pie</a:t>
            </a:r>
          </a:p>
          <a:p>
            <a:r>
              <a:rPr lang="en-AU" dirty="0"/>
              <a:t>I love pie</a:t>
            </a:r>
          </a:p>
          <a:p>
            <a:r>
              <a:rPr lang="en-AU" dirty="0"/>
              <a:t>Add your own animation you lazy buggers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Pros and Cons of Pie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7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Cake</a:t>
            </a:r>
          </a:p>
          <a:p>
            <a:r>
              <a:rPr lang="en-AU" dirty="0"/>
              <a:t>Sweet</a:t>
            </a:r>
          </a:p>
          <a:p>
            <a:r>
              <a:rPr lang="en-AU" dirty="0"/>
              <a:t>May contain cream</a:t>
            </a:r>
          </a:p>
          <a:p>
            <a:r>
              <a:rPr lang="en-AU" dirty="0"/>
              <a:t>Sometimes contains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Pie</a:t>
            </a:r>
          </a:p>
          <a:p>
            <a:r>
              <a:rPr lang="en-AU" dirty="0"/>
              <a:t>Savoury…. Usually</a:t>
            </a:r>
          </a:p>
          <a:p>
            <a:r>
              <a:rPr lang="en-AU" dirty="0"/>
              <a:t>May contain meat and gravy</a:t>
            </a:r>
          </a:p>
          <a:p>
            <a:r>
              <a:rPr lang="en-AU" dirty="0"/>
              <a:t>Doesn’t usually have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Cake versus Pie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17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Cake</a:t>
            </a:r>
          </a:p>
          <a:p>
            <a:r>
              <a:rPr lang="en-AU" dirty="0"/>
              <a:t>Sweet</a:t>
            </a:r>
          </a:p>
          <a:p>
            <a:r>
              <a:rPr lang="en-AU" dirty="0"/>
              <a:t>May contain cream</a:t>
            </a:r>
          </a:p>
          <a:p>
            <a:r>
              <a:rPr lang="en-AU" dirty="0"/>
              <a:t>Sometimes contains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Pie</a:t>
            </a:r>
          </a:p>
          <a:p>
            <a:r>
              <a:rPr lang="en-AU" dirty="0"/>
              <a:t>Savoury…. Usually</a:t>
            </a:r>
          </a:p>
          <a:p>
            <a:r>
              <a:rPr lang="en-AU" dirty="0"/>
              <a:t>May contain meat and gravy</a:t>
            </a:r>
          </a:p>
          <a:p>
            <a:r>
              <a:rPr lang="en-AU" dirty="0"/>
              <a:t>Doesn’t usually have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Potato</a:t>
            </a:r>
          </a:p>
          <a:p>
            <a:r>
              <a:rPr lang="en-AU" dirty="0"/>
              <a:t>I love potatoes</a:t>
            </a:r>
          </a:p>
          <a:p>
            <a:pPr marL="0" indent="0">
              <a:buNone/>
            </a:pPr>
            <a:endParaRPr lang="en-US" sz="3200" dirty="0">
              <a:solidFill>
                <a:srgbClr val="D84D4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Cake versus Pie versus…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423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pPr algn="ctr"/>
            <a:r>
              <a:rPr lang="en-AU" dirty="0"/>
              <a:t>This slide has no title, it’s basically made for a huge block of text. You can style this however you want.</a:t>
            </a:r>
          </a:p>
          <a:p>
            <a:pPr algn="ctr"/>
            <a:r>
              <a:rPr lang="en-AU" sz="2400" dirty="0">
                <a:solidFill>
                  <a:srgbClr val="D84D49"/>
                </a:solidFill>
              </a:rPr>
              <a:t>With a custom style, the boring slide is now super classy</a:t>
            </a:r>
          </a:p>
        </p:txBody>
      </p:sp>
    </p:spTree>
    <p:extLst>
      <p:ext uri="{BB962C8B-B14F-4D97-AF65-F5344CB8AC3E}">
        <p14:creationId xmlns:p14="http://schemas.microsoft.com/office/powerpoint/2010/main" val="2493324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397239" y="1028700"/>
            <a:ext cx="1971675" cy="18859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This is a blank slide</a:t>
            </a:r>
            <a:endParaRPr lang="en-US" dirty="0"/>
          </a:p>
        </p:txBody>
      </p:sp>
      <p:sp>
        <p:nvSpPr>
          <p:cNvPr id="9" name="Regular Pentagon 8"/>
          <p:cNvSpPr/>
          <p:nvPr/>
        </p:nvSpPr>
        <p:spPr>
          <a:xfrm rot="2659503">
            <a:off x="2089187" y="2483627"/>
            <a:ext cx="2771775" cy="2639786"/>
          </a:xfrm>
          <a:prstGeom prst="pentag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You can do anything you want on this slide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13" y="502081"/>
            <a:ext cx="3514286" cy="22952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788" y="2567202"/>
            <a:ext cx="4428571" cy="3438095"/>
          </a:xfrm>
          <a:prstGeom prst="rect">
            <a:avLst/>
          </a:prstGeom>
        </p:spPr>
      </p:pic>
      <p:sp>
        <p:nvSpPr>
          <p:cNvPr id="15" name="Rectangular Callout 14"/>
          <p:cNvSpPr/>
          <p:nvPr/>
        </p:nvSpPr>
        <p:spPr>
          <a:xfrm>
            <a:off x="3985935" y="1154111"/>
            <a:ext cx="3429000" cy="2124075"/>
          </a:xfrm>
          <a:prstGeom prst="wedgeRectCallout">
            <a:avLst>
              <a:gd name="adj1" fmla="val 37778"/>
              <a:gd name="adj2" fmla="val 65191"/>
            </a:avLst>
          </a:prstGeom>
          <a:solidFill>
            <a:srgbClr val="D84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ctr"/>
            <a:r>
              <a:rPr lang="en-AU" dirty="0"/>
              <a:t>Mainly for drawing shapes or small screenshots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65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940218"/>
          </a:xfrm>
        </p:spPr>
        <p:txBody>
          <a:bodyPr>
            <a:normAutofit/>
          </a:bodyPr>
          <a:lstStyle/>
          <a:p>
            <a:r>
              <a:rPr lang="en-AU" dirty="0"/>
              <a:t>Use Different Slide Layouts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52475" y="3548815"/>
            <a:ext cx="4268788" cy="2671010"/>
          </a:xfrm>
        </p:spPr>
        <p:txBody>
          <a:bodyPr/>
          <a:lstStyle/>
          <a:p>
            <a:r>
              <a:rPr lang="en-AU" dirty="0"/>
              <a:t>Make sure you’re using the template correctly with slide layouts.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49" y="368968"/>
            <a:ext cx="6914643" cy="590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32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3259" y="1161827"/>
            <a:ext cx="5064534" cy="2603349"/>
          </a:xfrm>
        </p:spPr>
        <p:txBody>
          <a:bodyPr>
            <a:normAutofit fontScale="90000"/>
          </a:bodyPr>
          <a:lstStyle/>
          <a:p>
            <a:r>
              <a:rPr lang="en-AU" dirty="0"/>
              <a:t>Has a designer done a Test Please on your slides?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03259" y="3958814"/>
            <a:ext cx="4518004" cy="2217979"/>
          </a:xfrm>
        </p:spPr>
        <p:txBody>
          <a:bodyPr/>
          <a:lstStyle/>
          <a:p>
            <a:r>
              <a:rPr lang="en-AU" dirty="0"/>
              <a:t>This layout is made for a screenshot with some descriptive text. A brave Designer did this so you wouldn’t have to.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2AB315D-883E-E84E-9499-714B1CD4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96" y="1088913"/>
            <a:ext cx="6268969" cy="468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40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531211" y="1825625"/>
            <a:ext cx="4786887" cy="4391024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400"/>
              </a:spcBef>
            </a:pPr>
            <a:r>
              <a:rPr lang="en-AU" sz="1400" dirty="0"/>
              <a:t>Rules to Better PowerPoint Presentations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3"/>
              </a:rPr>
              <a:t>ssw.com.au/rules/rules-to-better-powerpoint-presentations</a:t>
            </a:r>
            <a:r>
              <a:rPr lang="en-AU" sz="1400" dirty="0"/>
              <a:t> 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Do you use creative commons images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4"/>
              </a:rPr>
              <a:t>ssw.com.au/rules/use-creative-commons-images</a:t>
            </a:r>
            <a:r>
              <a:rPr lang="en-AU" sz="1400" dirty="0"/>
              <a:t>  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Do you use a standard question mark when you are going to ask the audience something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5"/>
              </a:rPr>
              <a:t>ssw.com.au/rules/do-you-use-standard-question-mark-when-you-are-going-to-ask-the-audience-something</a:t>
            </a:r>
            <a:r>
              <a:rPr lang="en-AU" sz="1400" dirty="0"/>
              <a:t>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Do you keep your presentations in a public location 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6"/>
              </a:rPr>
              <a:t>ssw.com.au/rules/do-you-keep-your-presentations-in-a-public-location</a:t>
            </a:r>
            <a:r>
              <a:rPr lang="en-AU" sz="1400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F5F63-73D2-6F4C-BCBB-254DE6C4BCEE}"/>
              </a:ext>
            </a:extLst>
          </p:cNvPr>
          <p:cNvSpPr txBox="1"/>
          <p:nvPr/>
        </p:nvSpPr>
        <p:spPr>
          <a:xfrm>
            <a:off x="-1764254" y="137697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6CDC524-C3F7-A046-9437-DF7391A8FD93}"/>
              </a:ext>
            </a:extLst>
          </p:cNvPr>
          <p:cNvSpPr txBox="1">
            <a:spLocks/>
          </p:cNvSpPr>
          <p:nvPr/>
        </p:nvSpPr>
        <p:spPr>
          <a:xfrm>
            <a:off x="6978288" y="1825625"/>
            <a:ext cx="4786887" cy="4391024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AU" sz="1400" dirty="0"/>
              <a:t>Do you use the full slide for screenshots 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8"/>
              </a:rPr>
              <a:t>ssw.com.au/rules/do-you-use-the-full-slide-for-screenshots</a:t>
            </a:r>
            <a:r>
              <a:rPr lang="en-AU" sz="1400" dirty="0"/>
              <a:t>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Do you have good and bad bullet points 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9"/>
              </a:rPr>
              <a:t>ssw.com.au/rules/have-good-and-bad-bullet-points</a:t>
            </a:r>
            <a:r>
              <a:rPr lang="en-AU" sz="1400" dirty="0"/>
              <a:t>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Do you finish your presentation with a thank you slide 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10"/>
              </a:rPr>
              <a:t>ssw.com.au/rules/do-you-finish-your-presentation-with-a-thank-you-slide</a:t>
            </a:r>
            <a:r>
              <a:rPr lang="en-AU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3536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B5BB88-41C2-406C-9A85-9308A40152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3429448" y="262794"/>
            <a:ext cx="6604939" cy="2250039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en-AU" sz="3200" dirty="0"/>
              <a:t>Scan the QR code below and earn</a:t>
            </a:r>
          </a:p>
          <a:p>
            <a:r>
              <a:rPr lang="en-AU" sz="32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32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     </a:t>
            </a:r>
            <a:r>
              <a:rPr lang="en-AU" sz="3200" dirty="0"/>
              <a:t>for watching this talk!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B337909-EAEF-471F-9586-40533F4124A4}"/>
              </a:ext>
            </a:extLst>
          </p:cNvPr>
          <p:cNvSpPr/>
          <p:nvPr/>
        </p:nvSpPr>
        <p:spPr>
          <a:xfrm>
            <a:off x="5889562" y="1403715"/>
            <a:ext cx="460582" cy="396617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C7C893-A7CB-4853-8D79-9712A5F7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494" y="511856"/>
            <a:ext cx="4076560" cy="2990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DD6449-D008-4C55-8E50-3F70AA77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9" y="3818897"/>
            <a:ext cx="3445625" cy="2794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E8D4F-93F6-40BB-B903-BF7743ED8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23" y="2656540"/>
            <a:ext cx="3673128" cy="37939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D232E6-5432-4E5D-8E41-4B6AA4F35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288" y="2507197"/>
            <a:ext cx="30289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428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1751914" y="1966897"/>
            <a:ext cx="3892137" cy="1955397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rmAutofit lnSpcReduction="10000"/>
          </a:bodyPr>
          <a:lstStyle/>
          <a:p>
            <a:pPr algn="ctr"/>
            <a:r>
              <a:rPr lang="en-AU" sz="4800" b="1" dirty="0">
                <a:solidFill>
                  <a:srgbClr val="CC4141"/>
                </a:solidFill>
              </a:rPr>
              <a:t>Got feedback?</a:t>
            </a:r>
          </a:p>
          <a:p>
            <a:pPr algn="ctr"/>
            <a:endParaRPr lang="en-AU" sz="2800" dirty="0"/>
          </a:p>
          <a:p>
            <a:pPr algn="ctr"/>
            <a:r>
              <a:rPr lang="en-AU" sz="2600" dirty="0"/>
              <a:t>Scan the QR code here</a:t>
            </a:r>
          </a:p>
          <a:p>
            <a:pPr algn="ctr"/>
            <a:r>
              <a:rPr lang="en-AU" sz="2600" dirty="0"/>
              <a:t>to fill our survey. </a:t>
            </a:r>
            <a:endParaRPr lang="en-AU" sz="2600" dirty="0">
              <a:ea typeface="Open Sans Light"/>
              <a:cs typeface="Open Sans Light"/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02869C8-E55F-4523-B3BE-DDA37E1C2300}"/>
              </a:ext>
            </a:extLst>
          </p:cNvPr>
          <p:cNvSpPr>
            <a:spLocks noGrp="1"/>
          </p:cNvSpPr>
          <p:nvPr/>
        </p:nvSpPr>
        <p:spPr>
          <a:xfrm>
            <a:off x="612097" y="4357535"/>
            <a:ext cx="6171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/>
              <a:t>Vercel</a:t>
            </a:r>
            <a:r>
              <a:rPr lang="en-US" b="1" dirty="0"/>
              <a:t> – Simplifying your Development with Zero Configuration </a:t>
            </a:r>
            <a:r>
              <a:rPr lang="en-US" dirty="0"/>
              <a:t>with </a:t>
            </a:r>
            <a:r>
              <a:rPr lang="en-US" dirty="0" err="1"/>
              <a:t>Tylah</a:t>
            </a:r>
            <a:r>
              <a:rPr lang="en-US" dirty="0"/>
              <a:t> Kapa</a:t>
            </a:r>
            <a:endParaRPr lang="en-US" dirty="0">
              <a:ea typeface="Open Sans Light"/>
              <a:cs typeface="Open Sans Light"/>
            </a:endParaRPr>
          </a:p>
        </p:txBody>
      </p:sp>
      <p:pic>
        <p:nvPicPr>
          <p:cNvPr id="11" name="Picture 11" descr="Qr code&#10;&#10;Description automatically generated">
            <a:extLst>
              <a:ext uri="{FF2B5EF4-FFF2-40B4-BE49-F238E27FC236}">
                <a16:creationId xmlns:a16="http://schemas.microsoft.com/office/drawing/2014/main" id="{95AA9131-F2F8-42FC-87C7-86A8C881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199" y="1690171"/>
            <a:ext cx="3468477" cy="347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E8F7F6-C3F4-A84F-B044-6A64DC9C8DD9}"/>
              </a:ext>
            </a:extLst>
          </p:cNvPr>
          <p:cNvSpPr txBox="1"/>
          <p:nvPr/>
        </p:nvSpPr>
        <p:spPr>
          <a:xfrm>
            <a:off x="-998621" y="329665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02C90-DF42-DBBE-9597-4CF040BCBD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901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Select this shape object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/>
              <a:t>Only one of these should be red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Change to red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 dirty="0"/>
              <a:t>Recommended selected </a:t>
            </a:r>
            <a:r>
              <a:rPr lang="en-AU" dirty="0" err="1"/>
              <a:t>color</a:t>
            </a:r>
            <a:r>
              <a:rPr lang="en-AU" dirty="0"/>
              <a:t> is SSW Red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 dirty="0"/>
              <a:t>Delete Extra Segments (Have no more than 6 points)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Drawing Tools | Format | Shape Fill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Summary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92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2902" y="2368060"/>
            <a:ext cx="10686196" cy="2176309"/>
          </a:xfrm>
        </p:spPr>
        <p:txBody>
          <a:bodyPr/>
          <a:lstStyle/>
          <a:p>
            <a:r>
              <a:rPr lang="en-AU" dirty="0"/>
              <a:t>Find this presentation on GitHub!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2902" y="4544369"/>
            <a:ext cx="10686196" cy="676274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hlinkClick r:id="rId3"/>
              </a:rPr>
              <a:t>github.com/sswconsulting/presentations</a:t>
            </a:r>
            <a:r>
              <a:rPr lang="en-AU" dirty="0"/>
              <a:t>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5487D2-A526-1041-980A-A99ECC7A53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23BE57C-673E-CC41-B0F3-77334EFAF0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3365" y="4732882"/>
            <a:ext cx="425611" cy="4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81DD85D-B42B-6E4C-82D8-4305DB65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r="25015" b="33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>
                <a:latin typeface="Open Sans Light"/>
                <a:ea typeface="Open Sans Light"/>
                <a:cs typeface="Open Sans Light"/>
              </a:rPr>
              <a:t>Thank you!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latin typeface="Open Sans Light"/>
                <a:ea typeface="Open Sans Light"/>
                <a:cs typeface="Open Sans Light"/>
                <a:hlinkClick r:id="rId4"/>
              </a:rPr>
              <a:t>info@ssw.com.au</a:t>
            </a:r>
            <a:br>
              <a:rPr lang="en-AU" sz="2000" dirty="0"/>
            </a:br>
            <a:r>
              <a:rPr lang="en-AU" sz="2000" dirty="0">
                <a:latin typeface="Open Sans Light"/>
                <a:ea typeface="Open Sans Light"/>
                <a:cs typeface="Open Sans Light"/>
              </a:rPr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B9A8-D725-CC49-8722-9F8E7D5D4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047">
            <a:off x="7909949" y="508273"/>
            <a:ext cx="5987933" cy="616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83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>
                <a:latin typeface="Open Sans Light"/>
                <a:ea typeface="Open Sans Light"/>
                <a:cs typeface="Open Sans Light"/>
              </a:rPr>
              <a:t>Questions?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latin typeface="Open Sans Light"/>
                <a:ea typeface="Open Sans Light"/>
                <a:cs typeface="Open Sans Light"/>
                <a:hlinkClick r:id="rId3"/>
              </a:rPr>
              <a:t>info@ssw.com.au</a:t>
            </a:r>
            <a:br>
              <a:rPr lang="en-AU" sz="2000" dirty="0"/>
            </a:br>
            <a:r>
              <a:rPr lang="en-AU" sz="2000" dirty="0">
                <a:latin typeface="Open Sans Light"/>
                <a:ea typeface="Open Sans Light"/>
                <a:cs typeface="Open Sans Light"/>
              </a:rPr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0867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5268035" y="5355456"/>
            <a:ext cx="6923965" cy="86436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en-AU" dirty="0"/>
              <a:t>Version 4.0 by SSW Design</a:t>
            </a:r>
            <a:br>
              <a:rPr lang="en-AU" dirty="0"/>
            </a:br>
            <a:r>
              <a:rPr lang="en-AU" dirty="0"/>
              <a:t>Tip: Slides have additional info in View | Notes.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SSW Template</a:t>
            </a:r>
            <a:endParaRPr lang="en-US" sz="27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59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Icon Library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52902" y="1828802"/>
            <a:ext cx="10600898" cy="1810974"/>
          </a:xfrm>
        </p:spPr>
        <p:txBody>
          <a:bodyPr>
            <a:normAutofit fontScale="85000" lnSpcReduction="20000"/>
          </a:bodyPr>
          <a:lstStyle/>
          <a:p>
            <a:r>
              <a:rPr lang="en-AU" dirty="0"/>
              <a:t>These icons are pulled from </a:t>
            </a:r>
            <a:r>
              <a:rPr lang="en-AU" dirty="0">
                <a:hlinkClick r:id="rId2"/>
              </a:rPr>
              <a:t>http://fontawesome.com</a:t>
            </a:r>
            <a:r>
              <a:rPr lang="en-AU" dirty="0"/>
              <a:t> </a:t>
            </a:r>
          </a:p>
          <a:p>
            <a:r>
              <a:rPr lang="en-AU" dirty="0"/>
              <a:t>Feel free to use your own by pasting in any SVG. You can use PowerPoint to </a:t>
            </a:r>
            <a:r>
              <a:rPr lang="en-AU" dirty="0" err="1"/>
              <a:t>recolor</a:t>
            </a:r>
            <a:r>
              <a:rPr lang="en-AU" dirty="0"/>
              <a:t> SVGs (Right Click &gt; Fill).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9A77EA6-4868-4FD6-B6A6-0AE2ECD530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0030" y="5008354"/>
            <a:ext cx="934919" cy="96507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FCF444E-FCCC-49E6-B335-E7583B39B2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08710" y="3804356"/>
            <a:ext cx="1179275" cy="104824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32300C-878C-4F14-BAA2-040AFD7C5C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9076" y="3804354"/>
            <a:ext cx="917215" cy="104824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7A42011-44A2-4B63-963D-4B2BA85AAA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0170" y="3804355"/>
            <a:ext cx="917214" cy="104824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4C50337-B350-4BD1-B68E-091CCD88B5D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81263" y="3804356"/>
            <a:ext cx="917214" cy="1048244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59359D5-B065-46BF-B527-B82F4AA9048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42356" y="3798343"/>
            <a:ext cx="922475" cy="105425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9CEEF48-929E-406C-9CE2-777AD5F937E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31864" y="3761351"/>
            <a:ext cx="818437" cy="109124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479B44F-A23B-4188-80CB-CA05CEED2A4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71809" y="3761351"/>
            <a:ext cx="1091249" cy="109124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C52B83D-F668-43FF-8328-DC6C47173C5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94180" y="3785458"/>
            <a:ext cx="933749" cy="1067142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7B8A1C15-3FD3-47F3-A860-9A37963A492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196973" y="5008354"/>
            <a:ext cx="1085712" cy="965077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0609D70-FE0C-40CC-97CD-0B4D926295D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85663" y="5008354"/>
            <a:ext cx="1085712" cy="96507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D2E8BB7-3B2E-4F07-A7B4-19D8EFBEA252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974353" y="4994681"/>
            <a:ext cx="978750" cy="97875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FE86833-30D5-493A-943D-CD2C26BB6D8B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256081" y="5100431"/>
            <a:ext cx="1091250" cy="873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93B9A41-F630-4717-8C97-B0AD2889EEE2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650309" y="5046550"/>
            <a:ext cx="926881" cy="926881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BAA0EAAC-63F4-455D-B15C-8984A41CCF9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880168" y="5046550"/>
            <a:ext cx="926881" cy="92688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5C71342-F315-624B-961F-366DB8625DB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1242" y="5020705"/>
            <a:ext cx="917215" cy="94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63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Icons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76822" y="1828801"/>
            <a:ext cx="10476978" cy="4391024"/>
          </a:xfrm>
        </p:spPr>
        <p:txBody>
          <a:bodyPr>
            <a:normAutofit/>
          </a:bodyPr>
          <a:lstStyle/>
          <a:p>
            <a:r>
              <a:rPr lang="en-AU" sz="2800" dirty="0"/>
              <a:t>Here are some little red people and other items! </a:t>
            </a:r>
          </a:p>
          <a:p>
            <a:r>
              <a:rPr lang="en-AU" sz="2400" dirty="0">
                <a:hlinkClick r:id="rId3"/>
              </a:rPr>
              <a:t>ssw.com.au/rules/do-you-use-standard-question-mark-when-you-are-going-to-ask-the-audience-something</a:t>
            </a:r>
            <a:r>
              <a:rPr lang="en-AU" sz="2400" dirty="0"/>
              <a:t>  </a:t>
            </a:r>
          </a:p>
          <a:p>
            <a:r>
              <a:rPr lang="en-US" sz="2400" dirty="0"/>
              <a:t>Question Man	Demo Man		Bad Example      Good Example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247" y="4607458"/>
            <a:ext cx="952500" cy="9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61" y="4607458"/>
            <a:ext cx="952500" cy="952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410" y="4678893"/>
            <a:ext cx="809631" cy="8096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60" y="4687946"/>
            <a:ext cx="809632" cy="809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FF50B4-40E2-094A-89E6-443E3B28F836}"/>
              </a:ext>
            </a:extLst>
          </p:cNvPr>
          <p:cNvSpPr txBox="1"/>
          <p:nvPr/>
        </p:nvSpPr>
        <p:spPr>
          <a:xfrm>
            <a:off x="3458817" y="34290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444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Adding logo watermark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If you want the logo overlap as shown in the template, you’ll need the logo in the bottom right of this slide. Just copy paste it onto relevant slides.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2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person in a space suit&#10;&#10;Description automatically generated with low confidence">
            <a:extLst>
              <a:ext uri="{FF2B5EF4-FFF2-40B4-BE49-F238E27FC236}">
                <a16:creationId xmlns:a16="http://schemas.microsoft.com/office/drawing/2014/main" id="{FD6750AB-C99B-DD44-924C-41335A5E54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b="486"/>
          <a:stretch>
            <a:fillRect/>
          </a:stretch>
        </p:blipFill>
        <p:spPr>
          <a:xfrm>
            <a:off x="0" y="66675"/>
            <a:ext cx="12192000" cy="6791325"/>
          </a:xfrm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354A773C-4FCA-C640-9B5C-F412E6F3F8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Delete these boxes, then replace this promo image with yours</a:t>
            </a:r>
            <a:endParaRPr lang="en-US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4B1443DE-39AE-2140-85D7-C6BA129C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034" y="1221105"/>
            <a:ext cx="6923965" cy="3848100"/>
          </a:xfrm>
        </p:spPr>
        <p:txBody>
          <a:bodyPr>
            <a:normAutofit/>
          </a:bodyPr>
          <a:lstStyle/>
          <a:p>
            <a:r>
              <a:rPr lang="en-AU" dirty="0"/>
              <a:t>User Group Presenter’s Alternative Title Slide</a:t>
            </a:r>
            <a:endParaRPr lang="en-US" sz="2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C666DC-B4A0-1A88-7AE5-B9A492351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12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C8DDBB5-C593-B442-AE76-A92C4E0094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9" t="13959" r="10066" b="27457"/>
          <a:stretch/>
        </p:blipFill>
        <p:spPr>
          <a:xfrm>
            <a:off x="2186" y="68450"/>
            <a:ext cx="12192000" cy="6790765"/>
          </a:xfrm>
        </p:spPr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User Group July 2023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400" b="1" dirty="0" err="1">
                <a:effectLst/>
                <a:latin typeface="Helvetica Neue" panose="02000503000000020004" pitchFamily="2" charset="0"/>
              </a:rPr>
              <a:t>Vercel</a:t>
            </a:r>
            <a:r>
              <a:rPr lang="en-AU" sz="4400" b="1" dirty="0">
                <a:effectLst/>
                <a:latin typeface="Helvetica Neue" panose="02000503000000020004" pitchFamily="2" charset="0"/>
              </a:rPr>
              <a:t>: Simplifying Your Development with Zero Configuration</a:t>
            </a:r>
            <a:br>
              <a:rPr lang="en-AU" dirty="0">
                <a:effectLst/>
                <a:latin typeface="Helvetica Neue" panose="02000503000000020004" pitchFamily="2" charset="0"/>
              </a:rPr>
            </a:br>
            <a:br>
              <a:rPr lang="en-AU" sz="2200" dirty="0"/>
            </a:br>
            <a:r>
              <a:rPr lang="en-AU" sz="2200" dirty="0"/>
              <a:t>Easy, universal, accessible</a:t>
            </a:r>
            <a:endParaRPr lang="en-US" sz="2200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schemeClr val="bg1"/>
                </a:solidFill>
              </a:rPr>
              <a:t>Join the Conversation #UG-Brisbane @JadeKapa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A297D-54B9-7244-B6D3-16217188DB6A}"/>
              </a:ext>
            </a:extLst>
          </p:cNvPr>
          <p:cNvSpPr txBox="1"/>
          <p:nvPr/>
        </p:nvSpPr>
        <p:spPr>
          <a:xfrm>
            <a:off x="-602428" y="451821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9F27B-DF9D-A347-A171-32C4A3532520}"/>
              </a:ext>
            </a:extLst>
          </p:cNvPr>
          <p:cNvSpPr txBox="1"/>
          <p:nvPr/>
        </p:nvSpPr>
        <p:spPr>
          <a:xfrm>
            <a:off x="12685853" y="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A1EAE-F8A6-B044-8B59-A5F6E429DECA}"/>
              </a:ext>
            </a:extLst>
          </p:cNvPr>
          <p:cNvSpPr txBox="1"/>
          <p:nvPr/>
        </p:nvSpPr>
        <p:spPr>
          <a:xfrm>
            <a:off x="-2410691" y="-1729047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8642C5-D431-684B-8F38-55FC442F1006}"/>
              </a:ext>
            </a:extLst>
          </p:cNvPr>
          <p:cNvSpPr txBox="1"/>
          <p:nvPr/>
        </p:nvSpPr>
        <p:spPr>
          <a:xfrm>
            <a:off x="-2820692" y="-6199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034B2DC-533E-5745-AAAB-2A36661A5E53}" vid="{21811E80-11A1-1149-ACE1-D949D1B7E3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AB73B22F83A043B2E96928FF3AA2E8" ma:contentTypeVersion="10" ma:contentTypeDescription="Create a new document." ma:contentTypeScope="" ma:versionID="d23197e7f3c43e18f8578b8c64a084f6">
  <xsd:schema xmlns:xsd="http://www.w3.org/2001/XMLSchema" xmlns:xs="http://www.w3.org/2001/XMLSchema" xmlns:p="http://schemas.microsoft.com/office/2006/metadata/properties" xmlns:ns2="b7d2c3aa-bfe5-4703-ae49-8b105581ac55" xmlns:ns3="84de102f-81f8-4efa-9876-04f6a84ad8a6" targetNamespace="http://schemas.microsoft.com/office/2006/metadata/properties" ma:root="true" ma:fieldsID="da9381b7ccb47d959c2b6c24503471b6" ns2:_="" ns3:_="">
    <xsd:import namespace="b7d2c3aa-bfe5-4703-ae49-8b105581ac55"/>
    <xsd:import namespace="84de102f-81f8-4efa-9876-04f6a84ad8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d2c3aa-bfe5-4703-ae49-8b105581a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1c885581-5f25-43ae-9164-4c6e27b1d1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de102f-81f8-4efa-9876-04f6a84ad8a6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db61c49a-e83a-41d8-9f0a-99813038cbed}" ma:internalName="TaxCatchAll" ma:showField="CatchAllData" ma:web="84de102f-81f8-4efa-9876-04f6a84ad8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d2c3aa-bfe5-4703-ae49-8b105581ac55">
      <Terms xmlns="http://schemas.microsoft.com/office/infopath/2007/PartnerControls"/>
    </lcf76f155ced4ddcb4097134ff3c332f>
    <TaxCatchAll xmlns="84de102f-81f8-4efa-9876-04f6a84ad8a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2DAF29-5E9C-4547-8C49-F3A0B71318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d2c3aa-bfe5-4703-ae49-8b105581ac55"/>
    <ds:schemaRef ds:uri="84de102f-81f8-4efa-9876-04f6a84ad8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DF0137-D4A4-4A49-808A-DA860CA0F942}">
  <ds:schemaRefs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metadata/properties"/>
    <ds:schemaRef ds:uri="a7dc2287-6a21-4a5f-aa3b-c3353e988492"/>
    <ds:schemaRef ds:uri="13258315-3b3e-4bfc-828c-b30faf5ec6e2"/>
    <ds:schemaRef ds:uri="b7d2c3aa-bfe5-4703-ae49-8b105581ac55"/>
    <ds:schemaRef ds:uri="84de102f-81f8-4efa-9876-04f6a84ad8a6"/>
  </ds:schemaRefs>
</ds:datastoreItem>
</file>

<file path=customXml/itemProps3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SSW-White</Template>
  <TotalTime>914</TotalTime>
  <Words>1342</Words>
  <Application>Microsoft Macintosh PowerPoint</Application>
  <PresentationFormat>Widescreen</PresentationFormat>
  <Paragraphs>193</Paragraphs>
  <Slides>37</Slides>
  <Notes>21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Franklin Gothic Demi</vt:lpstr>
      <vt:lpstr>Arial</vt:lpstr>
      <vt:lpstr>Open Sans Extrabold</vt:lpstr>
      <vt:lpstr>Open Sans Light</vt:lpstr>
      <vt:lpstr>Calibri</vt:lpstr>
      <vt:lpstr>Helvetica Neue</vt:lpstr>
      <vt:lpstr>Wingdings</vt:lpstr>
      <vt:lpstr>SSW-White</vt:lpstr>
      <vt:lpstr>PowerPoint Presentation</vt:lpstr>
      <vt:lpstr>Change the Footer</vt:lpstr>
      <vt:lpstr>Use Different Slide Layouts</vt:lpstr>
      <vt:lpstr>SSW Template</vt:lpstr>
      <vt:lpstr>Icon Library</vt:lpstr>
      <vt:lpstr>Other Icons</vt:lpstr>
      <vt:lpstr>Adding logo watermark</vt:lpstr>
      <vt:lpstr>User Group Presenter’s Alternative Title Slide</vt:lpstr>
      <vt:lpstr>Vercel: Simplifying Your Development with Zero Configuration  Easy, universal, accessible</vt:lpstr>
      <vt:lpstr>Tylah Kapa</vt:lpstr>
      <vt:lpstr>PowerPoint Presentation</vt:lpstr>
      <vt:lpstr>Agenda</vt:lpstr>
      <vt:lpstr>What is Vercel?</vt:lpstr>
      <vt:lpstr>PowerPoint Presentation</vt:lpstr>
      <vt:lpstr>Why did I use Vercel?</vt:lpstr>
      <vt:lpstr>I had a $ problem…</vt:lpstr>
      <vt:lpstr>Requirements</vt:lpstr>
      <vt:lpstr>What would my approach be?</vt:lpstr>
      <vt:lpstr>How can you use Vercel?</vt:lpstr>
      <vt:lpstr>SSW Stock Images – \\fileserver.sydney.ssw.com.au\DataSSW\Photos\Powerpoint-StockImages</vt:lpstr>
      <vt:lpstr>Are you following Rules to Better PPT?</vt:lpstr>
      <vt:lpstr>“Leave audiences with a memorable quote. Think about an important point in your presentation and use it in this layout.”</vt:lpstr>
      <vt:lpstr>PowerPoint Presentation</vt:lpstr>
      <vt:lpstr>Indenting Text</vt:lpstr>
      <vt:lpstr>The Pros and Cons of Pie</vt:lpstr>
      <vt:lpstr>Cake versus Pie</vt:lpstr>
      <vt:lpstr>Cake versus Pie versus…</vt:lpstr>
      <vt:lpstr>PowerPoint Presentation</vt:lpstr>
      <vt:lpstr>PowerPoint Presentation</vt:lpstr>
      <vt:lpstr>Has a designer done a Test Please on your slides?</vt:lpstr>
      <vt:lpstr>Resources</vt:lpstr>
      <vt:lpstr>PowerPoint Presentation</vt:lpstr>
      <vt:lpstr>PowerPoint Presentation</vt:lpstr>
      <vt:lpstr>Summary</vt:lpstr>
      <vt:lpstr>Find this presentation on GitHub!</vt:lpstr>
      <vt:lpstr>Thank you!   info@ssw.com.au www.ssw.com.au Sydney | Melbourne | Brisbane | Newcastle</vt:lpstr>
      <vt:lpstr>Questions?   info@ssw.com.au www.ssw.com.au Sydney | Melbourne | Brisbane | Newcastle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Jayden Alchin www.ssw.com.au</dc:creator>
  <cp:keywords>template, ssw, blank</cp:keywords>
  <cp:lastModifiedBy>Tylah Kapa [SSW]</cp:lastModifiedBy>
  <cp:revision>11</cp:revision>
  <dcterms:created xsi:type="dcterms:W3CDTF">2021-12-23T01:17:29Z</dcterms:created>
  <dcterms:modified xsi:type="dcterms:W3CDTF">2023-09-11T02:55:15Z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0x01010067AB73B22F83A043B2E96928FF3AA2E8</vt:lpwstr>
  </property>
  <property fmtid="{D5CDD505-2E9C-101B-9397-08002B2CF9AE}" pid="4" name="_dlc_DocIdItemGuid">
    <vt:lpwstr>503c2811-8f7d-4f78-b351-ee487a59a3e2</vt:lpwstr>
  </property>
  <property fmtid="{D5CDD505-2E9C-101B-9397-08002B2CF9AE}" pid="5" name="_ExtendedDescription">
    <vt:lpwstr/>
  </property>
  <property fmtid="{D5CDD505-2E9C-101B-9397-08002B2CF9AE}" pid="6" name="MediaServiceImageTags">
    <vt:lpwstr/>
  </property>
</Properties>
</file>